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8" r:id="rId14"/>
    <p:sldId id="341" r:id="rId15"/>
    <p:sldId id="344" r:id="rId16"/>
    <p:sldId id="346" r:id="rId17"/>
    <p:sldId id="347" r:id="rId18"/>
    <p:sldId id="345" r:id="rId19"/>
    <p:sldId id="305" r:id="rId20"/>
    <p:sldId id="306" r:id="rId21"/>
    <p:sldId id="310" r:id="rId22"/>
    <p:sldId id="316" r:id="rId23"/>
    <p:sldId id="319" r:id="rId24"/>
    <p:sldId id="308" r:id="rId25"/>
    <p:sldId id="312" r:id="rId26"/>
    <p:sldId id="317" r:id="rId27"/>
    <p:sldId id="321" r:id="rId28"/>
    <p:sldId id="311" r:id="rId29"/>
    <p:sldId id="314" r:id="rId30"/>
    <p:sldId id="318" r:id="rId31"/>
    <p:sldId id="320" r:id="rId32"/>
    <p:sldId id="315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13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1" r:id="rId58"/>
    <p:sldId id="272" r:id="rId59"/>
    <p:sldId id="273" r:id="rId60"/>
    <p:sldId id="276" r:id="rId61"/>
    <p:sldId id="2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>
        <p:scale>
          <a:sx n="100" d="100"/>
          <a:sy n="100" d="100"/>
        </p:scale>
        <p:origin x="8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25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4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13.png"/><Relationship Id="rId7" Type="http://schemas.openxmlformats.org/officeDocument/2006/relationships/image" Target="../media/image13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25.png"/><Relationship Id="rId9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5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3.png"/><Relationship Id="rId5" Type="http://schemas.openxmlformats.org/officeDocument/2006/relationships/image" Target="../media/image141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4.png"/><Relationship Id="rId3" Type="http://schemas.openxmlformats.org/officeDocument/2006/relationships/image" Target="../media/image108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2.png"/><Relationship Id="rId4" Type="http://schemas.openxmlformats.org/officeDocument/2006/relationships/image" Target="../media/image113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23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138B73-68A4-F68F-4C69-76DF6981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86" y="272716"/>
            <a:ext cx="8264931" cy="65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11351</TotalTime>
  <Words>917</Words>
  <Application>Microsoft Office PowerPoint</Application>
  <PresentationFormat>Widescreen</PresentationFormat>
  <Paragraphs>226</Paragraphs>
  <Slides>61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154</cp:revision>
  <dcterms:created xsi:type="dcterms:W3CDTF">2022-05-19T15:06:45Z</dcterms:created>
  <dcterms:modified xsi:type="dcterms:W3CDTF">2023-02-20T21:17:52Z</dcterms:modified>
</cp:coreProperties>
</file>